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81" r:id="rId7"/>
    <p:sldId id="280" r:id="rId8"/>
    <p:sldId id="263" r:id="rId9"/>
    <p:sldId id="264" r:id="rId10"/>
    <p:sldId id="265" r:id="rId11"/>
    <p:sldId id="266" r:id="rId12"/>
    <p:sldId id="279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>
        <p:scale>
          <a:sx n="37" d="100"/>
          <a:sy n="37" d="100"/>
        </p:scale>
        <p:origin x="-138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77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34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42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8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30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9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5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5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09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26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2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xf9ZyZaE9Q" TargetMode="External"/><Relationship Id="rId3" Type="http://schemas.openxmlformats.org/officeDocument/2006/relationships/hyperlink" Target="http://www.physics4kids.com/files/motion_laws.html" TargetMode="External"/><Relationship Id="rId7" Type="http://schemas.openxmlformats.org/officeDocument/2006/relationships/hyperlink" Target="https://www.youtube.com/watch?v=3jVHQ8bECI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YVMlmL0BPQ" TargetMode="External"/><Relationship Id="rId5" Type="http://schemas.openxmlformats.org/officeDocument/2006/relationships/hyperlink" Target="https://www.youtube.com/watch?time_continue=370&amp;v=KvPF0cQUW7s" TargetMode="External"/><Relationship Id="rId4" Type="http://schemas.openxmlformats.org/officeDocument/2006/relationships/hyperlink" Target="https://phet.colorado.edu/en/simulation/forces-and-motion-bas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noProof="0" dirty="0" smtClean="0">
                <a:latin typeface="Times New Roman" pitchFamily="18" charset="0"/>
                <a:cs typeface="Times New Roman" pitchFamily="18" charset="0"/>
              </a:rPr>
              <a:t>Názov kurzu</a:t>
            </a:r>
            <a:endParaRPr lang="sk-SK" b="1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noProof="0" dirty="0" smtClean="0">
                <a:solidFill>
                  <a:srgbClr val="29C1AF"/>
                </a:solidFill>
              </a:rPr>
              <a:t>Newtonov pohybový zákon</a:t>
            </a:r>
            <a:endParaRPr lang="sk-SK" noProof="0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 rtl="0" eaLnBrk="1" latinLnBrk="0" hangingPunct="1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pohybový zákon:</a:t>
            </a:r>
            <a:endParaRPr lang="sk-SK" sz="280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000" noProof="0" dirty="0" smtClean="0"/>
              <a:t>Na všetky objekty na zemi pôsobí trenie. Na rozdiel od priestoru bez trenia, v ktorom sa prechádza mesiac.</a:t>
            </a:r>
          </a:p>
          <a:p>
            <a:endParaRPr lang="sk-SK" sz="3000" noProof="0" dirty="0" smtClean="0"/>
          </a:p>
          <a:p>
            <a:r>
              <a:rPr lang="sk-SK" sz="3000" noProof="0" dirty="0" smtClean="0"/>
              <a:t>Nerovnovážna sila pôsobiaca na objekt v pohybe sa nazýva </a:t>
            </a:r>
            <a:r>
              <a:rPr lang="sk-SK" sz="3000" u="sng" noProof="0" dirty="0" smtClean="0"/>
              <a:t>trenie</a:t>
            </a:r>
            <a:r>
              <a:rPr lang="sk-SK" sz="3000" noProof="0" dirty="0" smtClean="0"/>
              <a:t>.</a:t>
            </a:r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 rtl="0" eaLnBrk="1" latinLnBrk="0" hangingPunct="1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pohybový zákon:</a:t>
            </a:r>
            <a:endParaRPr lang="sk-SK" sz="280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000" noProof="0" dirty="0" smtClean="0"/>
              <a:t>Štyri typy trenia: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sz="3000" noProof="0" dirty="0" smtClean="0"/>
              <a:t>Posuvné trenie: </a:t>
            </a:r>
            <a:r>
              <a:rPr lang="sk-SK" sz="3000" noProof="0" dirty="0" smtClean="0">
                <a:solidFill>
                  <a:srgbClr val="0070C0"/>
                </a:solidFill>
              </a:rPr>
              <a:t>korčuľovanie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sz="3000" noProof="0" dirty="0" smtClean="0"/>
              <a:t>Valivé trenie: </a:t>
            </a:r>
            <a:r>
              <a:rPr lang="sk-SK" sz="3000" noProof="0" dirty="0" err="1" smtClean="0">
                <a:solidFill>
                  <a:srgbClr val="FF0000"/>
                </a:solidFill>
              </a:rPr>
              <a:t>bowling</a:t>
            </a:r>
            <a:endParaRPr lang="sk-SK" sz="3000" noProof="0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sk-SK" sz="3000" noProof="0" dirty="0" smtClean="0"/>
              <a:t>Trenie fluida (vzduch alebo voda): </a:t>
            </a:r>
            <a:r>
              <a:rPr lang="sk-SK" sz="3000" noProof="0" dirty="0" smtClean="0">
                <a:solidFill>
                  <a:srgbClr val="7030A0"/>
                </a:solidFill>
              </a:rPr>
              <a:t>odpor vody alebo vzduchu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sz="3000" noProof="0" dirty="0" smtClean="0"/>
              <a:t>statické trenie: </a:t>
            </a:r>
            <a:r>
              <a:rPr lang="sk-SK" sz="3000" noProof="0" dirty="0" smtClean="0">
                <a:solidFill>
                  <a:schemeClr val="accent3">
                    <a:lumMod val="75000"/>
                  </a:schemeClr>
                </a:solidFill>
              </a:rPr>
              <a:t>počiatočné trenie pri pohybe objektu</a:t>
            </a:r>
          </a:p>
          <a:p>
            <a:pPr marL="0" indent="0">
              <a:buNone/>
            </a:pPr>
            <a:endParaRPr lang="sk-SK" sz="3000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marL="0" indent="0" algn="ctr" rtl="0" eaLnBrk="1" latinLnBrk="0" hangingPunct="1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pohybový zákon:</a:t>
            </a:r>
            <a:endParaRPr lang="sk-SK" sz="280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  <a:p>
            <a:pPr marL="0" indent="0">
              <a:buNone/>
            </a:pPr>
            <a:r>
              <a:rPr lang="sk-SK" sz="3000" noProof="0" dirty="0" smtClean="0"/>
              <a:t>Záver:</a:t>
            </a:r>
          </a:p>
          <a:p>
            <a:r>
              <a:rPr lang="sk-SK" sz="3000" noProof="0" dirty="0" smtClean="0"/>
              <a:t>Objekt "bude pokračovať v tom, čo robí", ak na neho nezačne pôsobiť nerovnovážna sila.</a:t>
            </a:r>
          </a:p>
          <a:p>
            <a:endParaRPr lang="sk-SK" sz="3000" noProof="0" dirty="0" smtClean="0"/>
          </a:p>
          <a:p>
            <a:r>
              <a:rPr lang="sk-SK" sz="3000" noProof="0" dirty="0" smtClean="0"/>
              <a:t>Ak bol objekt stále v pokoji, zostane v pokoji. Ak by sa pohyboval konštantnou rýchlosťou, bude sa stále pohybovať.</a:t>
            </a:r>
          </a:p>
          <a:p>
            <a:endParaRPr lang="sk-SK" sz="3000" noProof="0" dirty="0" smtClean="0"/>
          </a:p>
          <a:p>
            <a:r>
              <a:rPr lang="sk-SK" sz="3000" noProof="0" dirty="0" smtClean="0"/>
              <a:t>Na zmenu pohybu objektu je potrebné pôsobiť silou.</a:t>
            </a:r>
            <a:endParaRPr lang="sk-SK" sz="30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4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000" b="1" noProof="0" dirty="0" smtClean="0"/>
              <a:t>Zdroje:</a:t>
            </a: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2000" noProof="0" dirty="0" smtClean="0">
                <a:hlinkClick r:id="rId3"/>
              </a:rPr>
              <a:t>https://www.slideshare.net/wilsone/newtons-laws-of-motion-1949387</a:t>
            </a:r>
          </a:p>
          <a:p>
            <a:r>
              <a:rPr lang="sk-SK" sz="2000" noProof="0" dirty="0" smtClean="0">
                <a:hlinkClick r:id="rId3"/>
              </a:rPr>
              <a:t>https://www.slideshare.net/pvnkmrksk/newtons-laws-of-motion-2587754</a:t>
            </a:r>
          </a:p>
          <a:p>
            <a:r>
              <a:rPr lang="sk-SK" sz="2000" noProof="0" dirty="0" smtClean="0">
                <a:hlinkClick r:id="rId3"/>
              </a:rPr>
              <a:t>https://www.grc.nasa.gov/www/k-12/airplane/newton.html</a:t>
            </a:r>
          </a:p>
          <a:p>
            <a:r>
              <a:rPr lang="sk-SK" sz="2000" noProof="0" dirty="0" smtClean="0">
                <a:hlinkClick r:id="rId3"/>
              </a:rPr>
              <a:t>http://www.physics4kids.com/files/motion_laws.html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4"/>
              </a:rPr>
              <a:t>https://phet.colorado.edu/en/simulation/forces-and-motion-basics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5"/>
              </a:rPr>
              <a:t>https://www.youtube.com/watch?time_continue=370&amp;v=KvPF0cQUW7s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6"/>
              </a:rPr>
              <a:t>https://www.youtube.com/watch?v=NYVMlmL0BPQ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7"/>
              </a:rPr>
              <a:t>https://www.youtube.com/watch?v=3jVHQ8bECIs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8"/>
              </a:rPr>
              <a:t>https://www.youtube.com/watch?v=Ixf9ZyZaE9Q</a:t>
            </a:r>
            <a:r>
              <a:rPr lang="sk-SK" sz="2000" noProof="0" dirty="0" smtClean="0"/>
              <a:t> </a:t>
            </a:r>
          </a:p>
          <a:p>
            <a:pPr marL="0" indent="0">
              <a:buNone/>
            </a:pPr>
            <a:endParaRPr lang="sk-SK" sz="2000" noProof="0" dirty="0" smtClean="0"/>
          </a:p>
          <a:p>
            <a:endParaRPr lang="sk-SK" sz="2000" noProof="0" dirty="0" smtClean="0"/>
          </a:p>
          <a:p>
            <a:pPr marL="0" indent="0">
              <a:buNone/>
            </a:pPr>
            <a:r>
              <a:rPr lang="sk-SK" sz="3000" noProof="0" dirty="0" smtClean="0"/>
              <a:t>                 </a:t>
            </a:r>
          </a:p>
          <a:p>
            <a:pPr marL="0" indent="0">
              <a:buNone/>
            </a:pPr>
            <a:endParaRPr lang="sk-SK" sz="3000" noProof="0" dirty="0" smtClean="0"/>
          </a:p>
          <a:p>
            <a:pPr marL="0" indent="0">
              <a:buNone/>
            </a:pPr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3000" noProof="0" dirty="0" smtClean="0"/>
              <a:t>Sir </a:t>
            </a:r>
            <a:r>
              <a:rPr lang="sk-SK" sz="3000" noProof="0" dirty="0" err="1" smtClean="0"/>
              <a:t>Isaac</a:t>
            </a:r>
            <a:r>
              <a:rPr lang="sk-SK" sz="3000" noProof="0" dirty="0" smtClean="0"/>
              <a:t> Newton (1642 - 1727) bol anglický matematik, astronóm, teológ, autor a fyzik.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sk-SK" sz="3000" noProof="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3000" noProof="0" dirty="0" smtClean="0"/>
              <a:t>Je považovaný za jedného </a:t>
            </a:r>
          </a:p>
          <a:p>
            <a:pPr marL="355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3000" noProof="0" dirty="0" smtClean="0"/>
              <a:t>z najvýznamnejších vedcov </a:t>
            </a:r>
          </a:p>
          <a:p>
            <a:pPr marL="355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3000" noProof="0" dirty="0" smtClean="0"/>
              <a:t>všetkých čias a kľúčovú </a:t>
            </a:r>
          </a:p>
          <a:p>
            <a:pPr marL="355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3000" noProof="0" dirty="0" smtClean="0"/>
              <a:t>osobnosť vo vedeckej revolúcii.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sk-SK" sz="3000" noProof="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3000" noProof="0" dirty="0" smtClean="0"/>
              <a:t>Newton sformuloval zákony pohybu a univerzálnej gravitácie, ktoré dominovali vedeckému názoru na fyzický vesmír. Vypracoval tri pohybové </a:t>
            </a:r>
            <a:r>
              <a:rPr lang="sk-SK" sz="3000" noProof="0" dirty="0" smtClean="0"/>
              <a:t>zákony, </a:t>
            </a:r>
            <a:r>
              <a:rPr lang="sk-SK" sz="3000" noProof="0" dirty="0" smtClean="0"/>
              <a:t>ktoré riadia pohyb všetkých objektov v každom čase a za každých okolností.</a:t>
            </a:r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84784"/>
            <a:ext cx="1781802" cy="2454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sk-SK" sz="3200" b="1" i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Newtonov zákon:</a:t>
            </a:r>
            <a:r>
              <a:rPr lang="sk-SK" sz="3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objekt zotrváva v pokoji alebo v rovnomernom priamočiarom pohybe, kým nie je nútený vonkajšími silami tento svoj stav zmeniť.</a:t>
            </a: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200" b="1" i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Newtonov zákon:</a:t>
            </a:r>
            <a:r>
              <a:rPr lang="sk-SK" sz="3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sila pôsobiaca na teleso sa rovná veľkosti zmeny hybnosti telesa. </a:t>
            </a:r>
          </a:p>
          <a:p>
            <a:endParaRPr lang="sk-SK" sz="3000" noProof="0" dirty="0" smtClean="0"/>
          </a:p>
          <a:p>
            <a:r>
              <a:rPr lang="sk-SK" sz="3200" b="1" i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Newtonov zákon:</a:t>
            </a:r>
            <a:r>
              <a:rPr lang="sk-SK" noProof="0" dirty="0" smtClean="0"/>
              <a:t>  pre každú akciu existuje rovnako veľká, ale opačná reakcia.</a:t>
            </a:r>
            <a:endParaRPr lang="sk-SK" sz="30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sz="3000" b="1" noProof="0" dirty="0" smtClean="0"/>
              <a:t>1. pohybový zákon:</a:t>
            </a:r>
          </a:p>
          <a:p>
            <a:pPr marL="0" indent="0" algn="ctr">
              <a:buNone/>
            </a:pPr>
            <a:endParaRPr lang="sk-SK" sz="3000" noProof="0" dirty="0" smtClean="0"/>
          </a:p>
          <a:p>
            <a:r>
              <a:rPr lang="sk-SK" sz="3200" b="0" i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Teleso zotrváva v pokoji alebo v rovnomernom priamočiarom pohybe pokiaľ nie je nútené tento stav zmeniť pôsobením sily.</a:t>
            </a:r>
          </a:p>
          <a:p>
            <a:endParaRPr lang="sk-SK" sz="3000" noProof="0" dirty="0" smtClean="0"/>
          </a:p>
          <a:p>
            <a:r>
              <a:rPr lang="sk-SK" sz="3000" noProof="0" dirty="0" smtClean="0"/>
              <a:t>Tiež známy</a:t>
            </a:r>
            <a:r>
              <a:rPr lang="sk-SK" sz="3000" baseline="0" noProof="0" dirty="0" smtClean="0"/>
              <a:t> ako </a:t>
            </a:r>
            <a:r>
              <a:rPr lang="sk-SK" sz="3200" b="0" i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Zákon zotrvačnosti</a:t>
            </a:r>
            <a:r>
              <a:rPr lang="sk-SK" sz="3000" noProof="0" dirty="0" smtClean="0"/>
              <a:t>. Zotrvačnosť je schopnosť objektu odolávať zmenám jeho rýchlosti: či už v pohybe alebo v pokoji.</a:t>
            </a:r>
          </a:p>
          <a:p>
            <a:endParaRPr lang="sk-SK" sz="3000" noProof="0" dirty="0" smtClean="0"/>
          </a:p>
          <a:p>
            <a:r>
              <a:rPr lang="sk-SK" sz="3000" noProof="0" dirty="0" smtClean="0"/>
              <a:t>Hmotnosť (nie váha) je množstvo látky od ktorého závisí zotrvačnosť objektu. Čím väčšiu zotrvačnosť má objekt, tým väčšia je jeho hmotnosť.</a:t>
            </a:r>
          </a:p>
          <a:p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 fontScale="92500" lnSpcReduction="10000"/>
          </a:bodyPr>
          <a:lstStyle/>
          <a:p>
            <a:pPr marL="0" indent="0" algn="ctr" rtl="0" eaLnBrk="1" latinLnBrk="0" hangingPunct="1">
              <a:buNone/>
            </a:pPr>
            <a:r>
              <a:rPr lang="sk-SK" sz="3200" b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pohybový zákon:</a:t>
            </a:r>
            <a:endParaRPr lang="sk-SK" sz="2800" noProof="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u="sng" noProof="0" dirty="0" smtClean="0"/>
              <a:t>Príklad</a:t>
            </a:r>
            <a:r>
              <a:rPr lang="sk-SK" noProof="0" dirty="0" smtClean="0"/>
              <a:t>: Táto golfová loptička bude na </a:t>
            </a:r>
            <a:r>
              <a:rPr lang="sk-SK" noProof="0" dirty="0" err="1" smtClean="0"/>
              <a:t>odpalisku</a:t>
            </a:r>
            <a:r>
              <a:rPr lang="sk-SK" noProof="0" dirty="0" smtClean="0"/>
              <a:t> ležať navždy, pokiaľ na ňu nezačne pôsobiť „nerovnovážna sila". </a:t>
            </a:r>
            <a:r>
              <a:rPr lang="sk-SK" noProof="0" dirty="0" err="1" smtClean="0"/>
              <a:t>Akonáhle</a:t>
            </a:r>
            <a:r>
              <a:rPr lang="sk-SK" noProof="0" dirty="0" smtClean="0"/>
              <a:t> je po odpale golfová loptička vo vzduchu, nezastaví sa, pokiaľ na ňu opäť nezačne pôsobiť nevyvážená sila (gravitácia a odpor vzduchu).</a:t>
            </a:r>
          </a:p>
          <a:p>
            <a:endParaRPr lang="sk-SK" sz="3000" noProof="0" dirty="0" smtClean="0"/>
          </a:p>
          <a:p>
            <a:r>
              <a:rPr lang="sk-SK" noProof="0" dirty="0" smtClean="0"/>
              <a:t>Čo je to </a:t>
            </a:r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„nerovnovážna sila"</a:t>
            </a:r>
            <a:r>
              <a:rPr lang="sk-SK" noProof="0" dirty="0" smtClean="0"/>
              <a:t>? </a:t>
            </a:r>
          </a:p>
          <a:p>
            <a:pPr lvl="1"/>
            <a:r>
              <a:rPr lang="sk-SK" sz="2600" noProof="0" dirty="0" smtClean="0"/>
              <a:t>Keď rovnovážne sily pôsobia na objekt v pokoji, objekt sa nepohybuje (ak tlačíš na stenu, stena sa posúva, ale zároveň pôsobí na teba rovnako</a:t>
            </a:r>
            <a:r>
              <a:rPr lang="sk-SK" sz="2600" baseline="0" noProof="0" dirty="0" smtClean="0"/>
              <a:t> veľkou</a:t>
            </a:r>
            <a:r>
              <a:rPr lang="sk-SK" sz="2600" noProof="0" dirty="0" smtClean="0"/>
              <a:t> ale opačnou silou, takže sa ani ty ani stena nepohne). </a:t>
            </a:r>
            <a:r>
              <a:rPr lang="sk-SK" sz="2600" u="sng" noProof="0" dirty="0" smtClean="0"/>
              <a:t>Sily, ktoré spôsobujú zmenu pohybu objektu, sa nazývajú „nerovnovážne sily".</a:t>
            </a:r>
            <a:endParaRPr lang="sk-SK" sz="2600" u="sng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3" descr="j033683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96144" cy="125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1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/>
          </a:bodyPr>
          <a:lstStyle/>
          <a:p>
            <a:pPr marL="0" indent="0" algn="ctr" rtl="0" eaLnBrk="1" latinLnBrk="0" hangingPunct="1">
              <a:buNone/>
            </a:pPr>
            <a:r>
              <a:rPr lang="sk-SK" sz="3200" b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pohybový zákon:</a:t>
            </a:r>
            <a:endParaRPr lang="sk-SK" sz="2800" noProof="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000" u="sng" noProof="0" dirty="0" smtClean="0"/>
              <a:t>Príklad: </a:t>
            </a:r>
            <a:r>
              <a:rPr lang="sk-SK" sz="3000" u="none" noProof="0" dirty="0" smtClean="0"/>
              <a:t>Zákon zotrvačnosti hovorí, že objekty (vrátane teba ako osoby) bránia zmenám vo svojom pohybe. Keď vozidlo pohybujúce rýchlosťou 60 km za hodinu zastaví prekážka na ceste, tvoje telo pokračuje v pohybe rýchlosťou 60 km/h</a:t>
            </a:r>
            <a:r>
              <a:rPr lang="sk-SK" sz="3000" noProof="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148" y="4550616"/>
            <a:ext cx="2193600" cy="8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124" y="5373216"/>
            <a:ext cx="227164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8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/>
          </a:bodyPr>
          <a:lstStyle/>
          <a:p>
            <a:pPr marL="0" indent="0" algn="ctr" rtl="0" eaLnBrk="1" latinLnBrk="0" hangingPunct="1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pohybový zákon:</a:t>
            </a:r>
            <a:endParaRPr lang="sk-SK" sz="280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  <a:p>
            <a:pPr>
              <a:spcBef>
                <a:spcPts val="0"/>
              </a:spcBef>
            </a:pPr>
            <a:r>
              <a:rPr lang="sk-SK" sz="3000" u="sng" noProof="0" dirty="0" smtClean="0"/>
              <a:t>Príklad</a:t>
            </a:r>
            <a:r>
              <a:rPr lang="sk-SK" sz="3000" noProof="0" dirty="0" smtClean="0"/>
              <a:t>: Futbalová lopta je v pokoji. 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sk-SK" sz="3000" noProof="0" dirty="0" smtClean="0"/>
              <a:t>Na zmenu jej pohybu je potrebné 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sk-SK" sz="3000" noProof="0" dirty="0" smtClean="0"/>
              <a:t>kopnutím dodať nerovnovážnu silu.</a:t>
            </a:r>
          </a:p>
          <a:p>
            <a:endParaRPr lang="sk-SK" sz="3000" noProof="0" dirty="0" smtClean="0"/>
          </a:p>
          <a:p>
            <a:r>
              <a:rPr lang="sk-SK" sz="3000" u="sng" noProof="0" dirty="0" smtClean="0"/>
              <a:t>Príklad</a:t>
            </a:r>
            <a:r>
              <a:rPr lang="sk-SK" sz="3000" noProof="0" dirty="0" smtClean="0"/>
              <a:t>: Dva tímy sa preťahujú lanom. Oba pôsobia rovnako</a:t>
            </a:r>
            <a:r>
              <a:rPr lang="sk-SK" sz="3000" baseline="0" noProof="0" dirty="0" smtClean="0"/>
              <a:t> veľkou</a:t>
            </a:r>
            <a:r>
              <a:rPr lang="sk-SK" sz="3000" noProof="0" dirty="0" smtClean="0"/>
              <a:t> silou na lano, ale v opačných smeroch. Táto rovnovážna sila nemá za následok žiadnu zmenu pohybu.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18235"/>
            <a:ext cx="4680520" cy="11791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484784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 rtl="0" eaLnBrk="1" latinLnBrk="0" hangingPunct="1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pohybový zákon:</a:t>
            </a:r>
            <a:endParaRPr lang="sk-SK" sz="280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000" noProof="0" dirty="0" smtClean="0"/>
              <a:t>Môžete si všimnúť, že </a:t>
            </a:r>
            <a:r>
              <a:rPr lang="sk-SK" sz="3000" noProof="0" dirty="0" err="1" smtClean="0"/>
              <a:t>obiekty</a:t>
            </a:r>
            <a:r>
              <a:rPr lang="sk-SK" sz="3000" noProof="0" dirty="0" smtClean="0"/>
              <a:t> v pohybe vždy spomaľujú, až kým nezostanú bez pohybu, zdanlivo bez pôsobenia vonkajšej sily.</a:t>
            </a:r>
          </a:p>
          <a:p>
            <a:endParaRPr lang="sk-SK" sz="3000" noProof="0" dirty="0" smtClean="0"/>
          </a:p>
          <a:p>
            <a:r>
              <a:rPr lang="sk-SK" sz="3000" noProof="0" dirty="0" smtClean="0"/>
              <a:t>Pravdou je, že existuje sila, ktorú nie je možné vidieť (tzv. trenie), ktorá spomaľuje tieto predmety až kým úplne</a:t>
            </a:r>
            <a:r>
              <a:rPr lang="sk-SK" sz="3000" baseline="0" noProof="0" dirty="0" smtClean="0"/>
              <a:t> nezastanú</a:t>
            </a:r>
            <a:r>
              <a:rPr lang="sk-SK" sz="3000" noProof="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 rtl="0" eaLnBrk="1" latinLnBrk="0" hangingPunct="1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pohybový zákon:</a:t>
            </a:r>
            <a:endParaRPr lang="sk-SK" sz="280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000" b="1" u="sng" noProof="0" dirty="0" smtClean="0"/>
              <a:t>Príklad:</a:t>
            </a:r>
            <a:r>
              <a:rPr lang="sk-SK" sz="3000" noProof="0" dirty="0" smtClean="0"/>
              <a:t> Ak by ste postrčili knihu po stole, posúvala by sa až do </a:t>
            </a:r>
            <a:r>
              <a:rPr lang="sk-SK" sz="3000" noProof="0" dirty="0" err="1" smtClean="0"/>
              <a:t>kľudovej</a:t>
            </a:r>
            <a:r>
              <a:rPr lang="sk-SK" sz="3000" noProof="0" dirty="0" smtClean="0"/>
              <a:t> polohy. Kniha sa zastaví kvôli prítomnosti sily (tzv. trenie). Pri absencii sily trenia by kniha pokračovala v pohybe rovnakou rýchlosťou a smerom navždy (alebo aspoň na koniec dosky stola).</a:t>
            </a:r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272" y="3933056"/>
            <a:ext cx="1739899" cy="261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699</Words>
  <Application>Microsoft Office PowerPoint</Application>
  <PresentationFormat>Prezentácia na obrazovke (4:3)</PresentationFormat>
  <Paragraphs>104</Paragraphs>
  <Slides>13</Slides>
  <Notes>12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Office Theme</vt:lpstr>
      <vt:lpstr>Názov kurzu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82</cp:revision>
  <dcterms:created xsi:type="dcterms:W3CDTF">2017-03-08T21:43:37Z</dcterms:created>
  <dcterms:modified xsi:type="dcterms:W3CDTF">2018-05-28T20:55:45Z</dcterms:modified>
</cp:coreProperties>
</file>